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6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6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0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48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80C03-1AFA-4D4F-ABCF-772FBF4D27C0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1C6A-6D2B-4CE9-9233-8CC441F0C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6670" y="419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 descr="Image result for human geography south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58" y="206062"/>
            <a:ext cx="6147041" cy="6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17971" y="1153102"/>
            <a:ext cx="4966953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1- Population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Density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four cities with large populations in Latin America?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the location of the cities with the largest populations?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1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57" y="485231"/>
            <a:ext cx="13183701" cy="1587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80457" y="120106"/>
            <a:ext cx="15285451" cy="54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 descr="Image result for climate map of south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58" y="577306"/>
            <a:ext cx="5962918" cy="641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95817" y="147579"/>
            <a:ext cx="3677049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2- Climate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different climate types of South America?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map to explain the climate of Argentina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What landform would explain the Alpine/Mountain climate?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0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876" y="1733550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1987059"/>
            <a:ext cx="10701270" cy="44434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23493" y="-13245"/>
            <a:ext cx="1058643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3- Fertility Rate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fertility rate in Colombia?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fertility rate in Brazil?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country has the lowest fertility rate in Latin America?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Would you say the fertility rate is high or low overall? Why?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Picture 2" descr="Image result for fertility rate latin ameri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30397" r="34569" b="5035"/>
          <a:stretch>
            <a:fillRect/>
          </a:stretch>
        </p:blipFill>
        <p:spPr bwMode="auto">
          <a:xfrm>
            <a:off x="1661375" y="1987059"/>
            <a:ext cx="7981547" cy="48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16676" y="628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3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6568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4" name="Picture 1" descr="Image result for gdp per capita rate latin america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6624" r="10999" b="6123"/>
          <a:stretch>
            <a:fillRect/>
          </a:stretch>
        </p:blipFill>
        <p:spPr bwMode="auto">
          <a:xfrm>
            <a:off x="6544149" y="227265"/>
            <a:ext cx="4686227" cy="65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653" y="1319583"/>
            <a:ext cx="6220496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4- Per Capita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GDP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South American countries are richer?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South American countries are poorer?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the location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richest countries in South America?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3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30309" y="269079"/>
            <a:ext cx="129184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5- Colonization and Empires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European country controlled the most land in Latin America?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country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controlled Brazil?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might Brazil’s culture be influenced by colonization?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" descr="Image result for latin american colonial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9" y="1607405"/>
            <a:ext cx="8384147" cy="537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flipV="1">
            <a:off x="1030309" y="6152076"/>
            <a:ext cx="1291840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64438" y="883570"/>
            <a:ext cx="5102235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6- Homicide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Rate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Latin American country has the highest homicide rate?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countries in Latin America have low homicide rates?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do you think a country like Argentina would have a low homicide rate?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Picture 1" descr="Image result for crime rate latin ameri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0"/>
          <a:stretch>
            <a:fillRect/>
          </a:stretch>
        </p:blipFill>
        <p:spPr bwMode="auto">
          <a:xfrm>
            <a:off x="373170" y="635920"/>
            <a:ext cx="6053388" cy="59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9404" y="6610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7426" y="-55147"/>
            <a:ext cx="8653779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7- Exports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countries where food/drink is the most valued export?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What is an export?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textile?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most valued export from the Dominican Republic?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Image result for export map latin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9" y="1850936"/>
            <a:ext cx="8693239" cy="51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7426" y="580582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11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715617"/>
            <a:ext cx="126955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 descr="Image result for most valued export south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2342"/>
            <a:ext cx="4331045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48519" y="1172817"/>
            <a:ext cx="6864439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8- Exports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Venezuela, Colombia, and Ecuador have in common?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the most valued exports of South America?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 and contrast the valued exports of South America with the valued exports of Central America and the Caribbean.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848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1" name="Picture 1" descr="Image result for latin america infant mortality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10547" r="8723" b="9087"/>
          <a:stretch>
            <a:fillRect/>
          </a:stretch>
        </p:blipFill>
        <p:spPr bwMode="auto">
          <a:xfrm>
            <a:off x="0" y="457200"/>
            <a:ext cx="62103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26558" y="1472214"/>
            <a:ext cx="5765442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 9-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Infant Mortality Rates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two countries with low infant mortality rates?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country with a high infant mortality rate?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infant mortality rates in South America?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0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329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Clark</dc:creator>
  <cp:lastModifiedBy>Maureen Clark</cp:lastModifiedBy>
  <cp:revision>3</cp:revision>
  <dcterms:created xsi:type="dcterms:W3CDTF">2016-10-11T02:27:12Z</dcterms:created>
  <dcterms:modified xsi:type="dcterms:W3CDTF">2016-10-11T02:47:40Z</dcterms:modified>
</cp:coreProperties>
</file>